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8" r:id="rId1"/>
  </p:sldMasterIdLst>
  <p:sldIdLst>
    <p:sldId id="256" r:id="rId2"/>
  </p:sldIdLst>
  <p:sldSz cx="43200638" cy="43200638"/>
  <p:notesSz cx="6858000" cy="9144000"/>
  <p:defaultTextStyle>
    <a:defPPr>
      <a:defRPr lang="es-MX"/>
    </a:defPPr>
    <a:lvl1pPr marL="0" algn="l" defTabSz="4147261" rtl="0" eaLnBrk="1" latinLnBrk="0" hangingPunct="1">
      <a:defRPr sz="8164" kern="1200">
        <a:solidFill>
          <a:schemeClr val="tx1"/>
        </a:solidFill>
        <a:latin typeface="+mn-lt"/>
        <a:ea typeface="+mn-ea"/>
        <a:cs typeface="+mn-cs"/>
      </a:defRPr>
    </a:lvl1pPr>
    <a:lvl2pPr marL="2073631" algn="l" defTabSz="4147261" rtl="0" eaLnBrk="1" latinLnBrk="0" hangingPunct="1">
      <a:defRPr sz="8164" kern="1200">
        <a:solidFill>
          <a:schemeClr val="tx1"/>
        </a:solidFill>
        <a:latin typeface="+mn-lt"/>
        <a:ea typeface="+mn-ea"/>
        <a:cs typeface="+mn-cs"/>
      </a:defRPr>
    </a:lvl2pPr>
    <a:lvl3pPr marL="4147261" algn="l" defTabSz="4147261" rtl="0" eaLnBrk="1" latinLnBrk="0" hangingPunct="1">
      <a:defRPr sz="8164" kern="1200">
        <a:solidFill>
          <a:schemeClr val="tx1"/>
        </a:solidFill>
        <a:latin typeface="+mn-lt"/>
        <a:ea typeface="+mn-ea"/>
        <a:cs typeface="+mn-cs"/>
      </a:defRPr>
    </a:lvl3pPr>
    <a:lvl4pPr marL="6220892" algn="l" defTabSz="4147261" rtl="0" eaLnBrk="1" latinLnBrk="0" hangingPunct="1">
      <a:defRPr sz="8164" kern="1200">
        <a:solidFill>
          <a:schemeClr val="tx1"/>
        </a:solidFill>
        <a:latin typeface="+mn-lt"/>
        <a:ea typeface="+mn-ea"/>
        <a:cs typeface="+mn-cs"/>
      </a:defRPr>
    </a:lvl4pPr>
    <a:lvl5pPr marL="8294522" algn="l" defTabSz="4147261" rtl="0" eaLnBrk="1" latinLnBrk="0" hangingPunct="1">
      <a:defRPr sz="8164" kern="1200">
        <a:solidFill>
          <a:schemeClr val="tx1"/>
        </a:solidFill>
        <a:latin typeface="+mn-lt"/>
        <a:ea typeface="+mn-ea"/>
        <a:cs typeface="+mn-cs"/>
      </a:defRPr>
    </a:lvl5pPr>
    <a:lvl6pPr marL="10368153" algn="l" defTabSz="4147261" rtl="0" eaLnBrk="1" latinLnBrk="0" hangingPunct="1">
      <a:defRPr sz="8164" kern="1200">
        <a:solidFill>
          <a:schemeClr val="tx1"/>
        </a:solidFill>
        <a:latin typeface="+mn-lt"/>
        <a:ea typeface="+mn-ea"/>
        <a:cs typeface="+mn-cs"/>
      </a:defRPr>
    </a:lvl6pPr>
    <a:lvl7pPr marL="12441784" algn="l" defTabSz="4147261" rtl="0" eaLnBrk="1" latinLnBrk="0" hangingPunct="1">
      <a:defRPr sz="8164" kern="1200">
        <a:solidFill>
          <a:schemeClr val="tx1"/>
        </a:solidFill>
        <a:latin typeface="+mn-lt"/>
        <a:ea typeface="+mn-ea"/>
        <a:cs typeface="+mn-cs"/>
      </a:defRPr>
    </a:lvl7pPr>
    <a:lvl8pPr marL="14515414" algn="l" defTabSz="4147261" rtl="0" eaLnBrk="1" latinLnBrk="0" hangingPunct="1">
      <a:defRPr sz="8164" kern="1200">
        <a:solidFill>
          <a:schemeClr val="tx1"/>
        </a:solidFill>
        <a:latin typeface="+mn-lt"/>
        <a:ea typeface="+mn-ea"/>
        <a:cs typeface="+mn-cs"/>
      </a:defRPr>
    </a:lvl8pPr>
    <a:lvl9pPr marL="16589045" algn="l" defTabSz="4147261" rtl="0" eaLnBrk="1" latinLnBrk="0" hangingPunct="1">
      <a:defRPr sz="816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3300"/>
    <a:srgbClr val="7CA800"/>
    <a:srgbClr val="008E00"/>
    <a:srgbClr val="FFA219"/>
    <a:srgbClr val="CC3300"/>
    <a:srgbClr val="FF7619"/>
    <a:srgbClr val="FFFFFF"/>
    <a:srgbClr val="FF3E11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2B0A8E-684A-4596-9342-A1C98AC1A9A4}" v="3" dt="2023-09-13T15:45:28.984"/>
  </p1510:revLst>
</p1510:revInfo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3" d="100"/>
          <a:sy n="13" d="100"/>
        </p:scale>
        <p:origin x="2155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ly Soberanes" userId="69fc31727c55e58c" providerId="LiveId" clId="{802B0A8E-684A-4596-9342-A1C98AC1A9A4}"/>
    <pc:docChg chg="undo custSel modSld">
      <pc:chgData name="Arely Soberanes" userId="69fc31727c55e58c" providerId="LiveId" clId="{802B0A8E-684A-4596-9342-A1C98AC1A9A4}" dt="2023-09-13T15:46:11.431" v="191" actId="20577"/>
      <pc:docMkLst>
        <pc:docMk/>
      </pc:docMkLst>
      <pc:sldChg chg="addSp delSp modSp mod">
        <pc:chgData name="Arely Soberanes" userId="69fc31727c55e58c" providerId="LiveId" clId="{802B0A8E-684A-4596-9342-A1C98AC1A9A4}" dt="2023-09-13T15:46:11.431" v="191" actId="20577"/>
        <pc:sldMkLst>
          <pc:docMk/>
          <pc:sldMk cId="4091669172" sldId="256"/>
        </pc:sldMkLst>
        <pc:spChg chg="add del mod">
          <ac:chgData name="Arely Soberanes" userId="69fc31727c55e58c" providerId="LiveId" clId="{802B0A8E-684A-4596-9342-A1C98AC1A9A4}" dt="2023-09-13T15:41:19.573" v="53" actId="478"/>
          <ac:spMkLst>
            <pc:docMk/>
            <pc:sldMk cId="4091669172" sldId="256"/>
            <ac:spMk id="3" creationId="{37A737FE-29C8-7B1F-5582-34FB74BA8DE7}"/>
          </ac:spMkLst>
        </pc:spChg>
        <pc:spChg chg="add mod">
          <ac:chgData name="Arely Soberanes" userId="69fc31727c55e58c" providerId="LiveId" clId="{802B0A8E-684A-4596-9342-A1C98AC1A9A4}" dt="2023-09-13T15:45:05.038" v="104" actId="2711"/>
          <ac:spMkLst>
            <pc:docMk/>
            <pc:sldMk cId="4091669172" sldId="256"/>
            <ac:spMk id="4" creationId="{35A0DBBF-A2AF-F707-81D9-3B43068389F1}"/>
          </ac:spMkLst>
        </pc:spChg>
        <pc:spChg chg="add mod">
          <ac:chgData name="Arely Soberanes" userId="69fc31727c55e58c" providerId="LiveId" clId="{802B0A8E-684A-4596-9342-A1C98AC1A9A4}" dt="2023-09-13T15:46:11.431" v="191" actId="20577"/>
          <ac:spMkLst>
            <pc:docMk/>
            <pc:sldMk cId="4091669172" sldId="256"/>
            <ac:spMk id="5" creationId="{0D05BFA3-C686-6DB2-2805-95B860F77CA0}"/>
          </ac:spMkLst>
        </pc:spChg>
        <pc:spChg chg="del mod">
          <ac:chgData name="Arely Soberanes" userId="69fc31727c55e58c" providerId="LiveId" clId="{802B0A8E-684A-4596-9342-A1C98AC1A9A4}" dt="2023-09-13T15:41:23.134" v="54" actId="478"/>
          <ac:spMkLst>
            <pc:docMk/>
            <pc:sldMk cId="4091669172" sldId="256"/>
            <ac:spMk id="33" creationId="{80CA2551-526E-41E7-838C-9385BF3BF685}"/>
          </ac:spMkLst>
        </pc:spChg>
        <pc:spChg chg="mod">
          <ac:chgData name="Arely Soberanes" userId="69fc31727c55e58c" providerId="LiveId" clId="{802B0A8E-684A-4596-9342-A1C98AC1A9A4}" dt="2023-09-13T15:41:27.983" v="55" actId="1076"/>
          <ac:spMkLst>
            <pc:docMk/>
            <pc:sldMk cId="4091669172" sldId="256"/>
            <ac:spMk id="93" creationId="{00000000-0000-0000-0000-000000000000}"/>
          </ac:spMkLst>
        </pc:spChg>
        <pc:spChg chg="mod">
          <ac:chgData name="Arely Soberanes" userId="69fc31727c55e58c" providerId="LiveId" clId="{802B0A8E-684A-4596-9342-A1C98AC1A9A4}" dt="2023-09-13T15:41:32.457" v="56" actId="1076"/>
          <ac:spMkLst>
            <pc:docMk/>
            <pc:sldMk cId="4091669172" sldId="256"/>
            <ac:spMk id="143" creationId="{00000000-0000-0000-0000-000000000000}"/>
          </ac:spMkLst>
        </pc:spChg>
        <pc:spChg chg="mod">
          <ac:chgData name="Arely Soberanes" userId="69fc31727c55e58c" providerId="LiveId" clId="{802B0A8E-684A-4596-9342-A1C98AC1A9A4}" dt="2023-09-13T15:42:00.654" v="87" actId="1076"/>
          <ac:spMkLst>
            <pc:docMk/>
            <pc:sldMk cId="4091669172" sldId="256"/>
            <ac:spMk id="186" creationId="{00000000-0000-0000-0000-000000000000}"/>
          </ac:spMkLst>
        </pc:spChg>
        <pc:spChg chg="mod">
          <ac:chgData name="Arely Soberanes" userId="69fc31727c55e58c" providerId="LiveId" clId="{802B0A8E-684A-4596-9342-A1C98AC1A9A4}" dt="2023-09-13T15:41:55.972" v="86" actId="1076"/>
          <ac:spMkLst>
            <pc:docMk/>
            <pc:sldMk cId="4091669172" sldId="256"/>
            <ac:spMk id="205" creationId="{00000000-0000-0000-0000-000000000000}"/>
          </ac:spMkLst>
        </pc:spChg>
        <pc:spChg chg="mod">
          <ac:chgData name="Arely Soberanes" userId="69fc31727c55e58c" providerId="LiveId" clId="{802B0A8E-684A-4596-9342-A1C98AC1A9A4}" dt="2023-09-13T15:43:14.357" v="88" actId="1076"/>
          <ac:spMkLst>
            <pc:docMk/>
            <pc:sldMk cId="4091669172" sldId="256"/>
            <ac:spMk id="21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00080" y="7070108"/>
            <a:ext cx="32400479" cy="15040222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00080" y="22690338"/>
            <a:ext cx="32400479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20042" indent="0" algn="ctr">
              <a:buNone/>
              <a:defRPr sz="7087"/>
            </a:lvl2pPr>
            <a:lvl3pPr marL="3240085" indent="0" algn="ctr">
              <a:buNone/>
              <a:defRPr sz="6378"/>
            </a:lvl3pPr>
            <a:lvl4pPr marL="4860127" indent="0" algn="ctr">
              <a:buNone/>
              <a:defRPr sz="5669"/>
            </a:lvl4pPr>
            <a:lvl5pPr marL="6480170" indent="0" algn="ctr">
              <a:buNone/>
              <a:defRPr sz="5669"/>
            </a:lvl5pPr>
            <a:lvl6pPr marL="8100212" indent="0" algn="ctr">
              <a:buNone/>
              <a:defRPr sz="5669"/>
            </a:lvl6pPr>
            <a:lvl7pPr marL="9720255" indent="0" algn="ctr">
              <a:buNone/>
              <a:defRPr sz="5669"/>
            </a:lvl7pPr>
            <a:lvl8pPr marL="11340297" indent="0" algn="ctr">
              <a:buNone/>
              <a:defRPr sz="5669"/>
            </a:lvl8pPr>
            <a:lvl9pPr marL="12960340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1CCB-C447-4F4F-90EA-194A68B165F2}" type="datetimeFigureOut">
              <a:rPr lang="es-MX" smtClean="0"/>
              <a:t>13/09/2023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08E3-4913-4A52-A93B-56D0871E0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825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1CCB-C447-4F4F-90EA-194A68B165F2}" type="datetimeFigureOut">
              <a:rPr lang="es-MX" smtClean="0"/>
              <a:t>13/09/2023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08E3-4913-4A52-A93B-56D0871E0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92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0915456" y="2300034"/>
            <a:ext cx="9315138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70044" y="2300034"/>
            <a:ext cx="27405405" cy="366105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1CCB-C447-4F4F-90EA-194A68B165F2}" type="datetimeFigureOut">
              <a:rPr lang="es-MX" smtClean="0"/>
              <a:t>13/09/2023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08E3-4913-4A52-A93B-56D0871E0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173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1CCB-C447-4F4F-90EA-194A68B165F2}" type="datetimeFigureOut">
              <a:rPr lang="es-MX" smtClean="0"/>
              <a:t>13/09/2023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08E3-4913-4A52-A93B-56D0871E0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68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47544" y="10770165"/>
            <a:ext cx="37260550" cy="17970262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47544" y="28910433"/>
            <a:ext cx="37260550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1pPr>
            <a:lvl2pPr marL="1620042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2pPr>
            <a:lvl3pPr marL="3240085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6012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8017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100212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202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4029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6034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1CCB-C447-4F4F-90EA-194A68B165F2}" type="datetimeFigureOut">
              <a:rPr lang="es-MX" smtClean="0"/>
              <a:t>13/09/2023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08E3-4913-4A52-A93B-56D0871E0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47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70044" y="11500170"/>
            <a:ext cx="18360271" cy="274104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1870323" y="11500170"/>
            <a:ext cx="18360271" cy="274104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1CCB-C447-4F4F-90EA-194A68B165F2}" type="datetimeFigureOut">
              <a:rPr lang="es-MX" smtClean="0"/>
              <a:t>13/09/2023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08E3-4913-4A52-A93B-56D0871E0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134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75671" y="2300037"/>
            <a:ext cx="37260550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75673" y="10590160"/>
            <a:ext cx="18275893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75673" y="15780233"/>
            <a:ext cx="18275893" cy="2321034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21870323" y="10590160"/>
            <a:ext cx="18365898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21870323" y="15780233"/>
            <a:ext cx="18365898" cy="2321034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1CCB-C447-4F4F-90EA-194A68B165F2}" type="datetimeFigureOut">
              <a:rPr lang="es-MX" smtClean="0"/>
              <a:t>13/09/2023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08E3-4913-4A52-A93B-56D0871E0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29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1CCB-C447-4F4F-90EA-194A68B165F2}" type="datetimeFigureOut">
              <a:rPr lang="es-MX" smtClean="0"/>
              <a:t>13/09/2023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08E3-4913-4A52-A93B-56D0871E0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0340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1CCB-C447-4F4F-90EA-194A68B165F2}" type="datetimeFigureOut">
              <a:rPr lang="es-MX" smtClean="0"/>
              <a:t>13/09/2023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08E3-4913-4A52-A93B-56D0871E0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554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75672" y="2880042"/>
            <a:ext cx="13933329" cy="10080149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365898" y="6220095"/>
            <a:ext cx="21870323" cy="30700453"/>
          </a:xfrm>
        </p:spPr>
        <p:txBody>
          <a:bodyPr/>
          <a:lstStyle>
            <a:lvl1pPr>
              <a:defRPr sz="11339"/>
            </a:lvl1pPr>
            <a:lvl2pPr>
              <a:defRPr sz="9922"/>
            </a:lvl2pPr>
            <a:lvl3pPr>
              <a:defRPr sz="8504"/>
            </a:lvl3pPr>
            <a:lvl4pPr>
              <a:defRPr sz="7087"/>
            </a:lvl4pPr>
            <a:lvl5pPr>
              <a:defRPr sz="7087"/>
            </a:lvl5pPr>
            <a:lvl6pPr>
              <a:defRPr sz="7087"/>
            </a:lvl6pPr>
            <a:lvl7pPr>
              <a:defRPr sz="7087"/>
            </a:lvl7pPr>
            <a:lvl8pPr>
              <a:defRPr sz="7087"/>
            </a:lvl8pPr>
            <a:lvl9pPr>
              <a:defRPr sz="708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75672" y="12960191"/>
            <a:ext cx="13933329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1CCB-C447-4F4F-90EA-194A68B165F2}" type="datetimeFigureOut">
              <a:rPr lang="es-MX" smtClean="0"/>
              <a:t>13/09/2023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08E3-4913-4A52-A93B-56D0871E0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09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75672" y="2880042"/>
            <a:ext cx="13933329" cy="10080149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8365898" y="6220095"/>
            <a:ext cx="21870323" cy="30700453"/>
          </a:xfrm>
        </p:spPr>
        <p:txBody>
          <a:bodyPr/>
          <a:lstStyle>
            <a:lvl1pPr marL="0" indent="0">
              <a:buNone/>
              <a:defRPr sz="11339"/>
            </a:lvl1pPr>
            <a:lvl2pPr marL="1620042" indent="0">
              <a:buNone/>
              <a:defRPr sz="9922"/>
            </a:lvl2pPr>
            <a:lvl3pPr marL="3240085" indent="0">
              <a:buNone/>
              <a:defRPr sz="8504"/>
            </a:lvl3pPr>
            <a:lvl4pPr marL="4860127" indent="0">
              <a:buNone/>
              <a:defRPr sz="7087"/>
            </a:lvl4pPr>
            <a:lvl5pPr marL="6480170" indent="0">
              <a:buNone/>
              <a:defRPr sz="7087"/>
            </a:lvl5pPr>
            <a:lvl6pPr marL="8100212" indent="0">
              <a:buNone/>
              <a:defRPr sz="7087"/>
            </a:lvl6pPr>
            <a:lvl7pPr marL="9720255" indent="0">
              <a:buNone/>
              <a:defRPr sz="7087"/>
            </a:lvl7pPr>
            <a:lvl8pPr marL="11340297" indent="0">
              <a:buNone/>
              <a:defRPr sz="7087"/>
            </a:lvl8pPr>
            <a:lvl9pPr marL="12960340" indent="0">
              <a:buNone/>
              <a:defRPr sz="7087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75672" y="12960191"/>
            <a:ext cx="13933329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1CCB-C447-4F4F-90EA-194A68B165F2}" type="datetimeFigureOut">
              <a:rPr lang="es-MX" smtClean="0"/>
              <a:t>13/09/2023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08E3-4913-4A52-A93B-56D0871E0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967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70044" y="2300037"/>
            <a:ext cx="37260550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70044" y="11500170"/>
            <a:ext cx="37260550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70044" y="40040594"/>
            <a:ext cx="972014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71CCB-C447-4F4F-90EA-194A68B165F2}" type="datetimeFigureOut">
              <a:rPr lang="es-MX" smtClean="0"/>
              <a:t>13/09/2023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4310212" y="40040594"/>
            <a:ext cx="1458021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30510450" y="40040594"/>
            <a:ext cx="972014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E08E3-4913-4A52-A93B-56D0871E0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921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l" defTabSz="3240085" rtl="0" eaLnBrk="1" latinLnBrk="0" hangingPunct="1">
        <a:lnSpc>
          <a:spcPct val="90000"/>
        </a:lnSpc>
        <a:spcBef>
          <a:spcPct val="0"/>
        </a:spcBef>
        <a:buNone/>
        <a:defRPr sz="155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021" indent="-810021" algn="l" defTabSz="3240085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2" kern="1200">
          <a:solidFill>
            <a:schemeClr val="tx1"/>
          </a:solidFill>
          <a:latin typeface="+mn-lt"/>
          <a:ea typeface="+mn-ea"/>
          <a:cs typeface="+mn-cs"/>
        </a:defRPr>
      </a:lvl1pPr>
      <a:lvl2pPr marL="243006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5010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67014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9019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1023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3027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5031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7036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2004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4008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6012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10021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2025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4029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6034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/>
          <p:cNvSpPr txBox="1"/>
          <p:nvPr/>
        </p:nvSpPr>
        <p:spPr>
          <a:xfrm>
            <a:off x="342605" y="10881574"/>
            <a:ext cx="41853101" cy="1692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</a:t>
            </a:r>
          </a:p>
        </p:txBody>
      </p:sp>
      <p:sp>
        <p:nvSpPr>
          <p:cNvPr id="17" name="Recortar rectángulo de esquina sencilla 16"/>
          <p:cNvSpPr/>
          <p:nvPr/>
        </p:nvSpPr>
        <p:spPr>
          <a:xfrm>
            <a:off x="277160" y="3354484"/>
            <a:ext cx="8866840" cy="928204"/>
          </a:xfrm>
          <a:prstGeom prst="snip1Rect">
            <a:avLst/>
          </a:prstGeom>
          <a:solidFill>
            <a:srgbClr val="CCFF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>
                <a:solidFill>
                  <a:schemeClr val="tx1"/>
                </a:solidFill>
              </a:rPr>
              <a:t>RESUMEN 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23255" y="5050313"/>
            <a:ext cx="1339338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5400" dirty="0"/>
              <a:t>En este apartado se colocará un breve resumen de lo que trata el proyecto y sus principales resultados. 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223009" y="17251433"/>
            <a:ext cx="133307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5400" dirty="0"/>
              <a:t>Escribir el objetivo general del proyecto </a:t>
            </a:r>
          </a:p>
        </p:txBody>
      </p:sp>
      <p:sp>
        <p:nvSpPr>
          <p:cNvPr id="43" name="Rectángulo 42"/>
          <p:cNvSpPr/>
          <p:nvPr/>
        </p:nvSpPr>
        <p:spPr>
          <a:xfrm>
            <a:off x="260193" y="11482286"/>
            <a:ext cx="133524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MX" sz="5400" dirty="0"/>
              <a:t>Se escribe el planteamiento del problema y la pregunta a responder </a:t>
            </a:r>
          </a:p>
        </p:txBody>
      </p:sp>
      <p:sp>
        <p:nvSpPr>
          <p:cNvPr id="89" name="Recortar rectángulo de esquina sencilla 88"/>
          <p:cNvSpPr/>
          <p:nvPr/>
        </p:nvSpPr>
        <p:spPr>
          <a:xfrm>
            <a:off x="316329" y="15821737"/>
            <a:ext cx="9592051" cy="860702"/>
          </a:xfrm>
          <a:prstGeom prst="snip1Rect">
            <a:avLst/>
          </a:prstGeom>
          <a:solidFill>
            <a:srgbClr val="CCFF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>
                <a:solidFill>
                  <a:schemeClr val="tx1"/>
                </a:solidFill>
              </a:rPr>
              <a:t>Objetivo General</a:t>
            </a:r>
          </a:p>
        </p:txBody>
      </p:sp>
      <p:sp>
        <p:nvSpPr>
          <p:cNvPr id="90" name="Recortar rectángulo de esquina sencilla 89"/>
          <p:cNvSpPr/>
          <p:nvPr/>
        </p:nvSpPr>
        <p:spPr>
          <a:xfrm>
            <a:off x="316329" y="22615412"/>
            <a:ext cx="8983433" cy="683512"/>
          </a:xfrm>
          <a:prstGeom prst="snip1Rect">
            <a:avLst/>
          </a:prstGeom>
          <a:solidFill>
            <a:srgbClr val="CCFF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>
                <a:solidFill>
                  <a:schemeClr val="tx1"/>
                </a:solidFill>
              </a:rPr>
              <a:t>Hipótesis</a:t>
            </a:r>
          </a:p>
        </p:txBody>
      </p:sp>
      <p:sp>
        <p:nvSpPr>
          <p:cNvPr id="93" name="Recortar rectángulo de esquina sencilla 92"/>
          <p:cNvSpPr/>
          <p:nvPr/>
        </p:nvSpPr>
        <p:spPr>
          <a:xfrm>
            <a:off x="15547430" y="14433312"/>
            <a:ext cx="9609660" cy="891574"/>
          </a:xfrm>
          <a:prstGeom prst="snip1Rect">
            <a:avLst/>
          </a:prstGeom>
          <a:solidFill>
            <a:srgbClr val="CCFF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>
                <a:solidFill>
                  <a:schemeClr val="tx1"/>
                </a:solidFill>
              </a:rPr>
              <a:t>Materiales </a:t>
            </a:r>
          </a:p>
        </p:txBody>
      </p:sp>
      <p:cxnSp>
        <p:nvCxnSpPr>
          <p:cNvPr id="95" name="Conector recto 94"/>
          <p:cNvCxnSpPr/>
          <p:nvPr/>
        </p:nvCxnSpPr>
        <p:spPr>
          <a:xfrm>
            <a:off x="13864213" y="5036812"/>
            <a:ext cx="125805" cy="330100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104"/>
          <p:cNvCxnSpPr/>
          <p:nvPr/>
        </p:nvCxnSpPr>
        <p:spPr>
          <a:xfrm>
            <a:off x="28495860" y="5036812"/>
            <a:ext cx="0" cy="330100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ortar rectángulo de esquina sencilla 141"/>
          <p:cNvSpPr/>
          <p:nvPr/>
        </p:nvSpPr>
        <p:spPr>
          <a:xfrm>
            <a:off x="29069043" y="3436374"/>
            <a:ext cx="12727300" cy="817310"/>
          </a:xfrm>
          <a:prstGeom prst="snip1Rect">
            <a:avLst/>
          </a:prstGeom>
          <a:solidFill>
            <a:srgbClr val="CCFF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>
                <a:solidFill>
                  <a:schemeClr val="tx1"/>
                </a:solidFill>
              </a:rPr>
              <a:t>Resultados</a:t>
            </a:r>
          </a:p>
        </p:txBody>
      </p:sp>
      <p:sp>
        <p:nvSpPr>
          <p:cNvPr id="143" name="Rectángulo 142"/>
          <p:cNvSpPr/>
          <p:nvPr/>
        </p:nvSpPr>
        <p:spPr>
          <a:xfrm>
            <a:off x="14437593" y="16238748"/>
            <a:ext cx="13310696" cy="3250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5000"/>
              </a:lnSpc>
              <a:spcAft>
                <a:spcPts val="600"/>
              </a:spcAft>
              <a:tabLst>
                <a:tab pos="182880" algn="l"/>
              </a:tabLst>
            </a:pPr>
            <a:r>
              <a:rPr lang="es-MX" sz="5400" dirty="0">
                <a:cs typeface="Arial" panose="020B0604020202020204" pitchFamily="34" charset="0"/>
              </a:rPr>
              <a:t>Se escriben los materiales que se utilizaron para realizar el proyecto, se pueden utilizar algunas fotografías para hacer más gráfico el tríptico</a:t>
            </a:r>
            <a:endParaRPr lang="es-MX" sz="6000" b="1" dirty="0">
              <a:solidFill>
                <a:srgbClr val="008E00"/>
              </a:solidFill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71019" y="23826291"/>
            <a:ext cx="133307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1137285" algn="l"/>
              </a:tabLst>
            </a:pPr>
            <a:r>
              <a:rPr lang="es-MX" sz="5400" dirty="0">
                <a:ea typeface="Calibri" panose="020F0502020204030204" pitchFamily="34" charset="0"/>
                <a:cs typeface="Times New Roman" panose="02020603050405020304" pitchFamily="18" charset="0"/>
              </a:rPr>
              <a:t>Escribir la hipótesis del proyecto</a:t>
            </a:r>
            <a:endParaRPr lang="es-MX" sz="5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6" name="Rectángulo 185"/>
          <p:cNvSpPr/>
          <p:nvPr/>
        </p:nvSpPr>
        <p:spPr>
          <a:xfrm>
            <a:off x="14514037" y="24032657"/>
            <a:ext cx="13310696" cy="403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5000"/>
              </a:lnSpc>
              <a:spcAft>
                <a:spcPts val="600"/>
              </a:spcAft>
              <a:tabLst>
                <a:tab pos="182880" algn="l"/>
              </a:tabLst>
            </a:pPr>
            <a:r>
              <a:rPr lang="es-MX" sz="5400" dirty="0">
                <a:cs typeface="Arial" panose="020B0604020202020204" pitchFamily="34" charset="0"/>
              </a:rPr>
              <a:t>Se escribe el procedimiento que se llevó a cabo al realizar el proyecto, también se pueden poner algunas fotografías en cada paso realizado, se puede poner también un diagrama de la metodología </a:t>
            </a:r>
            <a:endParaRPr lang="es-MX" sz="6000" b="1" dirty="0">
              <a:solidFill>
                <a:srgbClr val="008E00"/>
              </a:solidFill>
              <a:cs typeface="Arial" panose="020B0604020202020204" pitchFamily="34" charset="0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28983568" y="5009514"/>
            <a:ext cx="13612837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MX" sz="5400" dirty="0">
                <a:ea typeface="Calibri" panose="020F0502020204030204" pitchFamily="34" charset="0"/>
                <a:cs typeface="Times New Roman" panose="02020603050405020304" pitchFamily="18" charset="0"/>
              </a:rPr>
              <a:t>Se escriben los principales resultados obtenidos en el proyecto. En esta sección van fotografías, gráficas, tablas, resultados de encuestas o  fotografías de prototipos que se generaron durante el desarrollo del proyecto. Además de una breve descripción de la misma</a:t>
            </a:r>
            <a:endParaRPr lang="es-MX" sz="5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2" name="Recortar rectángulo de esquina sencilla 201"/>
          <p:cNvSpPr/>
          <p:nvPr/>
        </p:nvSpPr>
        <p:spPr>
          <a:xfrm>
            <a:off x="29779200" y="24607997"/>
            <a:ext cx="9645781" cy="1036632"/>
          </a:xfrm>
          <a:prstGeom prst="snip1Rect">
            <a:avLst/>
          </a:prstGeom>
          <a:solidFill>
            <a:srgbClr val="CCFF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>
                <a:solidFill>
                  <a:schemeClr val="tx1"/>
                </a:solidFill>
              </a:rPr>
              <a:t>Conclusiones</a:t>
            </a:r>
          </a:p>
        </p:txBody>
      </p:sp>
      <p:sp>
        <p:nvSpPr>
          <p:cNvPr id="31" name="Rectángulo 30"/>
          <p:cNvSpPr/>
          <p:nvPr/>
        </p:nvSpPr>
        <p:spPr>
          <a:xfrm>
            <a:off x="29166988" y="26107431"/>
            <a:ext cx="1383471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MX" sz="5400" dirty="0">
                <a:ea typeface="Calibri" panose="020F0502020204030204" pitchFamily="34" charset="0"/>
                <a:cs typeface="Arial" panose="020B0604020202020204" pitchFamily="34" charset="0"/>
              </a:rPr>
              <a:t>Se escribe una breve conclusión del proyecto realizado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6701883" y="532845"/>
            <a:ext cx="9010275" cy="955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200" b="1" dirty="0">
                <a:solidFill>
                  <a:schemeClr val="tx1"/>
                </a:solidFill>
              </a:rPr>
              <a:t>LOGOTIPO DEL PROYECTO</a:t>
            </a:r>
          </a:p>
        </p:txBody>
      </p:sp>
      <p:sp>
        <p:nvSpPr>
          <p:cNvPr id="139" name="Recortar rectángulo de esquina sencilla 138"/>
          <p:cNvSpPr/>
          <p:nvPr/>
        </p:nvSpPr>
        <p:spPr>
          <a:xfrm>
            <a:off x="307942" y="10175002"/>
            <a:ext cx="9574162" cy="914944"/>
          </a:xfrm>
          <a:prstGeom prst="snip1Rect">
            <a:avLst/>
          </a:prstGeom>
          <a:solidFill>
            <a:srgbClr val="CCFF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>
                <a:solidFill>
                  <a:schemeClr val="tx1"/>
                </a:solidFill>
              </a:rPr>
              <a:t>Definición del problema</a:t>
            </a:r>
          </a:p>
        </p:txBody>
      </p:sp>
      <p:sp>
        <p:nvSpPr>
          <p:cNvPr id="140" name="Recortar rectángulo de esquina sencilla 139"/>
          <p:cNvSpPr/>
          <p:nvPr/>
        </p:nvSpPr>
        <p:spPr>
          <a:xfrm>
            <a:off x="342605" y="19332946"/>
            <a:ext cx="9565775" cy="909682"/>
          </a:xfrm>
          <a:prstGeom prst="snip1Rect">
            <a:avLst/>
          </a:prstGeom>
          <a:solidFill>
            <a:srgbClr val="CCFF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>
                <a:solidFill>
                  <a:schemeClr val="tx1"/>
                </a:solidFill>
              </a:rPr>
              <a:t>Objetivos específicos</a:t>
            </a:r>
          </a:p>
        </p:txBody>
      </p:sp>
      <p:sp>
        <p:nvSpPr>
          <p:cNvPr id="141" name="Rectángulo 140"/>
          <p:cNvSpPr/>
          <p:nvPr/>
        </p:nvSpPr>
        <p:spPr>
          <a:xfrm>
            <a:off x="295531" y="20681884"/>
            <a:ext cx="133307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5400" dirty="0"/>
              <a:t>Escribir los objetivos específicos del proyecto</a:t>
            </a:r>
          </a:p>
        </p:txBody>
      </p:sp>
      <p:sp>
        <p:nvSpPr>
          <p:cNvPr id="162" name="Recortar rectángulo de esquina sencilla 161"/>
          <p:cNvSpPr/>
          <p:nvPr/>
        </p:nvSpPr>
        <p:spPr>
          <a:xfrm>
            <a:off x="342605" y="26551532"/>
            <a:ext cx="9565775" cy="866124"/>
          </a:xfrm>
          <a:prstGeom prst="snip1Rect">
            <a:avLst/>
          </a:prstGeom>
          <a:solidFill>
            <a:srgbClr val="CCFF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>
                <a:solidFill>
                  <a:schemeClr val="tx1"/>
                </a:solidFill>
              </a:rPr>
              <a:t>Marco teórico</a:t>
            </a:r>
          </a:p>
        </p:txBody>
      </p:sp>
      <p:sp>
        <p:nvSpPr>
          <p:cNvPr id="163" name="Rectángulo 162"/>
          <p:cNvSpPr/>
          <p:nvPr/>
        </p:nvSpPr>
        <p:spPr>
          <a:xfrm>
            <a:off x="207577" y="28087567"/>
            <a:ext cx="1333075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1137285" algn="l"/>
              </a:tabLst>
            </a:pPr>
            <a:r>
              <a:rPr lang="es-MX" sz="5400" dirty="0">
                <a:ea typeface="Calibri" panose="020F0502020204030204" pitchFamily="34" charset="0"/>
                <a:cs typeface="Times New Roman" panose="02020603050405020304" pitchFamily="18" charset="0"/>
              </a:rPr>
              <a:t>Se escriben los principales conceptos investigados en el marco teórico, los más representativos del proyecto y de manera resumida </a:t>
            </a:r>
            <a:endParaRPr lang="es-MX" sz="5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" name="Recortar rectángulo de esquina sencilla 204"/>
          <p:cNvSpPr/>
          <p:nvPr/>
        </p:nvSpPr>
        <p:spPr>
          <a:xfrm>
            <a:off x="15796168" y="21733712"/>
            <a:ext cx="9675255" cy="871778"/>
          </a:xfrm>
          <a:prstGeom prst="snip1Rect">
            <a:avLst/>
          </a:prstGeom>
          <a:solidFill>
            <a:srgbClr val="CCFF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>
                <a:solidFill>
                  <a:schemeClr val="tx1"/>
                </a:solidFill>
              </a:rPr>
              <a:t>Metodología</a:t>
            </a:r>
          </a:p>
        </p:txBody>
      </p:sp>
      <p:sp>
        <p:nvSpPr>
          <p:cNvPr id="213" name="Rectángulo 212"/>
          <p:cNvSpPr/>
          <p:nvPr/>
        </p:nvSpPr>
        <p:spPr>
          <a:xfrm>
            <a:off x="29394224" y="34667526"/>
            <a:ext cx="12076937" cy="45101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200" b="1" dirty="0">
                <a:solidFill>
                  <a:schemeClr val="tx1"/>
                </a:solidFill>
              </a:rPr>
              <a:t>DATOS DE LOS PARTICIPANTES</a:t>
            </a:r>
          </a:p>
        </p:txBody>
      </p:sp>
      <p:sp>
        <p:nvSpPr>
          <p:cNvPr id="214" name="Rectángulo 213"/>
          <p:cNvSpPr/>
          <p:nvPr/>
        </p:nvSpPr>
        <p:spPr>
          <a:xfrm>
            <a:off x="14241631" y="33166092"/>
            <a:ext cx="137199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MX" sz="48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NOTA: LOS COLORES, TIPO Y TAMAÑO DE LETRA, Y DISEÑO DEL TRÍPTICO ES LIBRE, QUEDANDO A CRITERIO Y GUSTO DE LOS PARTICIPANTES. ASÍ COMO EL TAMAÑO Y ELEMENTOS USADOS EN CADA SECCIÓN DEPENDE DE CADA UNO DE LOS PROYECTOS </a:t>
            </a:r>
          </a:p>
        </p:txBody>
      </p:sp>
      <p:sp>
        <p:nvSpPr>
          <p:cNvPr id="32" name="Recortar rectángulo de esquina sencilla 141">
            <a:extLst>
              <a:ext uri="{FF2B5EF4-FFF2-40B4-BE49-F238E27FC236}">
                <a16:creationId xmlns:a16="http://schemas.microsoft.com/office/drawing/2014/main" id="{8E20A80E-1E91-40E7-8659-B5C588EA7E40}"/>
              </a:ext>
            </a:extLst>
          </p:cNvPr>
          <p:cNvSpPr/>
          <p:nvPr/>
        </p:nvSpPr>
        <p:spPr>
          <a:xfrm>
            <a:off x="29240056" y="12496824"/>
            <a:ext cx="12727300" cy="817310"/>
          </a:xfrm>
          <a:prstGeom prst="snip1Rect">
            <a:avLst/>
          </a:prstGeom>
          <a:solidFill>
            <a:srgbClr val="CCFF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>
                <a:solidFill>
                  <a:schemeClr val="tx1"/>
                </a:solidFill>
              </a:rPr>
              <a:t>Análisis de resultados</a:t>
            </a:r>
          </a:p>
        </p:txBody>
      </p:sp>
      <p:sp>
        <p:nvSpPr>
          <p:cNvPr id="34" name="Recortar rectángulo de esquina sencilla 201">
            <a:extLst>
              <a:ext uri="{FF2B5EF4-FFF2-40B4-BE49-F238E27FC236}">
                <a16:creationId xmlns:a16="http://schemas.microsoft.com/office/drawing/2014/main" id="{FA878A44-6E25-4AAD-B530-D41A94806288}"/>
              </a:ext>
            </a:extLst>
          </p:cNvPr>
          <p:cNvSpPr/>
          <p:nvPr/>
        </p:nvSpPr>
        <p:spPr>
          <a:xfrm>
            <a:off x="29779200" y="30151304"/>
            <a:ext cx="9645781" cy="1036632"/>
          </a:xfrm>
          <a:prstGeom prst="snip1Rect">
            <a:avLst/>
          </a:prstGeom>
          <a:solidFill>
            <a:srgbClr val="CCFF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>
                <a:solidFill>
                  <a:schemeClr val="tx1"/>
                </a:solidFill>
              </a:rPr>
              <a:t>Bibliografía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5A0DBBF-A2AF-F707-81D9-3B43068389F1}"/>
              </a:ext>
            </a:extLst>
          </p:cNvPr>
          <p:cNvSpPr/>
          <p:nvPr/>
        </p:nvSpPr>
        <p:spPr>
          <a:xfrm>
            <a:off x="29166988" y="14965752"/>
            <a:ext cx="13612837" cy="7681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Es</a:t>
            </a:r>
            <a:r>
              <a:rPr lang="es-ES" sz="5400" spc="13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la</a:t>
            </a:r>
            <a:r>
              <a:rPr lang="es-ES" sz="5400" spc="9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interpretación</a:t>
            </a:r>
            <a:r>
              <a:rPr lang="es-ES" sz="5400" spc="16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de</a:t>
            </a:r>
            <a:r>
              <a:rPr lang="es-ES" sz="5400" spc="9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resultados,</a:t>
            </a:r>
            <a:r>
              <a:rPr lang="es-ES" sz="5400" spc="12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donde</a:t>
            </a:r>
            <a:r>
              <a:rPr lang="es-ES" sz="5400" spc="9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se</a:t>
            </a:r>
            <a:r>
              <a:rPr lang="es-ES" sz="5400" spc="14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hace</a:t>
            </a:r>
            <a:r>
              <a:rPr lang="es-ES" sz="5400" spc="5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referencia</a:t>
            </a:r>
            <a:r>
              <a:rPr lang="es-ES" sz="5400" spc="15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a</a:t>
            </a:r>
            <a:r>
              <a:rPr lang="es-ES" sz="5400" spc="9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la</a:t>
            </a:r>
            <a:r>
              <a:rPr lang="es-ES" sz="5400" spc="9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explicación</a:t>
            </a:r>
            <a:r>
              <a:rPr lang="es-ES" sz="5400" spc="10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de</a:t>
            </a:r>
            <a:r>
              <a:rPr lang="es-ES" sz="5400" spc="-30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las</a:t>
            </a:r>
            <a:r>
              <a:rPr lang="es-ES" sz="5400" spc="-3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tablas</a:t>
            </a:r>
            <a:r>
              <a:rPr lang="es-ES" sz="5400" spc="-3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y gráficas,</a:t>
            </a:r>
            <a:r>
              <a:rPr lang="es-ES" sz="5400" spc="-2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que</a:t>
            </a:r>
            <a:r>
              <a:rPr lang="es-ES" sz="5400" spc="-6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se</a:t>
            </a:r>
            <a:r>
              <a:rPr lang="es-ES" sz="5400" spc="-2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describieron</a:t>
            </a:r>
            <a:r>
              <a:rPr lang="es-ES" sz="5400" spc="-3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en</a:t>
            </a:r>
            <a:r>
              <a:rPr lang="es-ES" sz="5400" spc="-2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el</a:t>
            </a:r>
            <a:r>
              <a:rPr lang="es-ES" sz="5400" spc="-2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apartado</a:t>
            </a:r>
            <a:r>
              <a:rPr lang="es-ES" sz="5400" spc="-2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de</a:t>
            </a:r>
            <a:r>
              <a:rPr lang="es-ES" sz="5400" spc="-6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RESULTADOS.</a:t>
            </a:r>
            <a:r>
              <a:rPr lang="es-ES" sz="5400" spc="-5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Se</a:t>
            </a:r>
            <a:r>
              <a:rPr lang="es-ES" sz="5400" spc="-32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hace un análisis de los principales resultados y se explica cómo la información</a:t>
            </a:r>
            <a:r>
              <a:rPr lang="es-ES" sz="5400" spc="-32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obtenida</a:t>
            </a:r>
            <a:r>
              <a:rPr lang="es-ES" sz="5400" spc="-4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contribuye</a:t>
            </a:r>
            <a:r>
              <a:rPr lang="es-ES" sz="5400" spc="-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a</a:t>
            </a:r>
            <a:r>
              <a:rPr lang="es-ES" sz="5400" spc="-4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la</a:t>
            </a:r>
            <a:r>
              <a:rPr lang="es-ES" sz="5400" spc="-4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aceptación</a:t>
            </a:r>
            <a:r>
              <a:rPr lang="es-ES" sz="5400" spc="-3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o</a:t>
            </a:r>
            <a:r>
              <a:rPr lang="es-ES" sz="5400" spc="-4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rechazo</a:t>
            </a:r>
            <a:r>
              <a:rPr lang="es-ES" sz="5400" spc="-4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de</a:t>
            </a:r>
            <a:r>
              <a:rPr lang="es-ES" sz="5400" spc="-4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la</a:t>
            </a:r>
            <a:r>
              <a:rPr lang="es-ES" sz="5400" spc="-4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hipótesis</a:t>
            </a:r>
            <a:r>
              <a:rPr lang="es-ES" sz="5400" spc="-5" dirty="0">
                <a:solidFill>
                  <a:srgbClr val="221F1F"/>
                </a:solidFill>
                <a:effectLst/>
                <a:ea typeface="Arial MT"/>
                <a:cs typeface="Arial MT"/>
              </a:rPr>
              <a:t> </a:t>
            </a:r>
            <a:r>
              <a:rPr lang="es-ES" sz="5400" dirty="0">
                <a:solidFill>
                  <a:srgbClr val="221F1F"/>
                </a:solidFill>
                <a:effectLst/>
                <a:ea typeface="Arial MT"/>
                <a:cs typeface="Arial MT"/>
              </a:rPr>
              <a:t>planteada.</a:t>
            </a:r>
            <a:endParaRPr lang="es-MX" sz="5400" dirty="0">
              <a:effectLst/>
              <a:ea typeface="Arial MT"/>
              <a:cs typeface="Arial MT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MX" sz="5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D05BFA3-C686-6DB2-2805-95B860F77CA0}"/>
              </a:ext>
            </a:extLst>
          </p:cNvPr>
          <p:cNvSpPr/>
          <p:nvPr/>
        </p:nvSpPr>
        <p:spPr>
          <a:xfrm>
            <a:off x="29431994" y="32035575"/>
            <a:ext cx="1383471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MX" sz="5400" dirty="0">
                <a:ea typeface="Calibri" panose="020F0502020204030204" pitchFamily="34" charset="0"/>
                <a:cs typeface="Arial" panose="020B0604020202020204" pitchFamily="34" charset="0"/>
              </a:rPr>
              <a:t>Se escribe las referencia bibliográficas utilizadas en </a:t>
            </a:r>
            <a:r>
              <a:rPr lang="es-MX" sz="5400">
                <a:ea typeface="Calibri" panose="020F0502020204030204" pitchFamily="34" charset="0"/>
                <a:cs typeface="Arial" panose="020B0604020202020204" pitchFamily="34" charset="0"/>
              </a:rPr>
              <a:t>la investigación.</a:t>
            </a:r>
            <a:endParaRPr lang="es-MX" sz="54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669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</TotalTime>
  <Words>313</Words>
  <Application>Microsoft Office PowerPoint</Application>
  <PresentationFormat>Personalizado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eXit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Ing. Omar</dc:creator>
  <cp:lastModifiedBy>Arely Soberanes</cp:lastModifiedBy>
  <cp:revision>64</cp:revision>
  <dcterms:created xsi:type="dcterms:W3CDTF">2017-11-22T23:20:12Z</dcterms:created>
  <dcterms:modified xsi:type="dcterms:W3CDTF">2023-09-13T15:46:18Z</dcterms:modified>
</cp:coreProperties>
</file>